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309854-4E9D-4101-B2B7-AC449DA64FF8}" v="8" dt="2024-07-04T11:57:32.6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61" d="100"/>
          <a:sy n="61" d="100"/>
        </p:scale>
        <p:origin x="3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lian Hellwig" userId="8cbd7d75ad86db57" providerId="LiveId" clId="{97309854-4E9D-4101-B2B7-AC449DA64FF8}"/>
    <pc:docChg chg="undo custSel addSld modSld">
      <pc:chgData name="Julian Hellwig" userId="8cbd7d75ad86db57" providerId="LiveId" clId="{97309854-4E9D-4101-B2B7-AC449DA64FF8}" dt="2024-07-04T11:57:32.622" v="237"/>
      <pc:docMkLst>
        <pc:docMk/>
      </pc:docMkLst>
      <pc:sldChg chg="modSp mod">
        <pc:chgData name="Julian Hellwig" userId="8cbd7d75ad86db57" providerId="LiveId" clId="{97309854-4E9D-4101-B2B7-AC449DA64FF8}" dt="2024-07-04T09:39:16.590" v="122" actId="20577"/>
        <pc:sldMkLst>
          <pc:docMk/>
          <pc:sldMk cId="1858892741" sldId="256"/>
        </pc:sldMkLst>
        <pc:spChg chg="mod">
          <ac:chgData name="Julian Hellwig" userId="8cbd7d75ad86db57" providerId="LiveId" clId="{97309854-4E9D-4101-B2B7-AC449DA64FF8}" dt="2024-07-04T09:39:16.590" v="122" actId="20577"/>
          <ac:spMkLst>
            <pc:docMk/>
            <pc:sldMk cId="1858892741" sldId="256"/>
            <ac:spMk id="2" creationId="{E0694B9A-863C-1693-8997-A7EEE3818FB4}"/>
          </ac:spMkLst>
        </pc:spChg>
      </pc:sldChg>
      <pc:sldChg chg="addSp delSp modSp mod delAnim modAnim">
        <pc:chgData name="Julian Hellwig" userId="8cbd7d75ad86db57" providerId="LiveId" clId="{97309854-4E9D-4101-B2B7-AC449DA64FF8}" dt="2024-07-04T11:42:14.347" v="159"/>
        <pc:sldMkLst>
          <pc:docMk/>
          <pc:sldMk cId="1992381395" sldId="257"/>
        </pc:sldMkLst>
        <pc:spChg chg="mod">
          <ac:chgData name="Julian Hellwig" userId="8cbd7d75ad86db57" providerId="LiveId" clId="{97309854-4E9D-4101-B2B7-AC449DA64FF8}" dt="2024-07-04T11:41:40.235" v="157" actId="20577"/>
          <ac:spMkLst>
            <pc:docMk/>
            <pc:sldMk cId="1992381395" sldId="257"/>
            <ac:spMk id="2" creationId="{9D17AC7C-C294-D32D-9E24-E4930047B846}"/>
          </ac:spMkLst>
        </pc:spChg>
        <pc:spChg chg="add del mod">
          <ac:chgData name="Julian Hellwig" userId="8cbd7d75ad86db57" providerId="LiveId" clId="{97309854-4E9D-4101-B2B7-AC449DA64FF8}" dt="2024-07-04T11:42:14.347" v="159"/>
          <ac:spMkLst>
            <pc:docMk/>
            <pc:sldMk cId="1992381395" sldId="257"/>
            <ac:spMk id="5" creationId="{79A6A348-2DDC-2BA5-EAF1-2601D3DBF6CF}"/>
          </ac:spMkLst>
        </pc:spChg>
        <pc:picChg chg="del">
          <ac:chgData name="Julian Hellwig" userId="8cbd7d75ad86db57" providerId="LiveId" clId="{97309854-4E9D-4101-B2B7-AC449DA64FF8}" dt="2024-07-04T11:41:48.667" v="158" actId="21"/>
          <ac:picMkLst>
            <pc:docMk/>
            <pc:sldMk cId="1992381395" sldId="257"/>
            <ac:picMk id="4" creationId="{206CCFC4-83D8-6606-0B68-2A4B018536CA}"/>
          </ac:picMkLst>
        </pc:picChg>
        <pc:picChg chg="add mod">
          <ac:chgData name="Julian Hellwig" userId="8cbd7d75ad86db57" providerId="LiveId" clId="{97309854-4E9D-4101-B2B7-AC449DA64FF8}" dt="2024-07-04T11:42:14.347" v="159"/>
          <ac:picMkLst>
            <pc:docMk/>
            <pc:sldMk cId="1992381395" sldId="257"/>
            <ac:picMk id="6" creationId="{063596CB-47B3-FA1B-3B17-8B7AC30030D5}"/>
          </ac:picMkLst>
        </pc:picChg>
      </pc:sldChg>
      <pc:sldChg chg="addSp delSp modSp mod delAnim modAnim">
        <pc:chgData name="Julian Hellwig" userId="8cbd7d75ad86db57" providerId="LiveId" clId="{97309854-4E9D-4101-B2B7-AC449DA64FF8}" dt="2024-07-04T11:42:49.145" v="170"/>
        <pc:sldMkLst>
          <pc:docMk/>
          <pc:sldMk cId="2965772858" sldId="258"/>
        </pc:sldMkLst>
        <pc:spChg chg="mod">
          <ac:chgData name="Julian Hellwig" userId="8cbd7d75ad86db57" providerId="LiveId" clId="{97309854-4E9D-4101-B2B7-AC449DA64FF8}" dt="2024-07-04T11:42:22.945" v="168" actId="20577"/>
          <ac:spMkLst>
            <pc:docMk/>
            <pc:sldMk cId="2965772858" sldId="258"/>
            <ac:spMk id="2" creationId="{0FEF990F-D12B-D36E-30D9-6398FD6C04D0}"/>
          </ac:spMkLst>
        </pc:spChg>
        <pc:spChg chg="del">
          <ac:chgData name="Julian Hellwig" userId="8cbd7d75ad86db57" providerId="LiveId" clId="{97309854-4E9D-4101-B2B7-AC449DA64FF8}" dt="2024-07-04T08:48:37.912" v="2"/>
          <ac:spMkLst>
            <pc:docMk/>
            <pc:sldMk cId="2965772858" sldId="258"/>
            <ac:spMk id="3" creationId="{590AEBF6-A3D0-424E-7FC9-F34F75726442}"/>
          </ac:spMkLst>
        </pc:spChg>
        <pc:spChg chg="add del mod">
          <ac:chgData name="Julian Hellwig" userId="8cbd7d75ad86db57" providerId="LiveId" clId="{97309854-4E9D-4101-B2B7-AC449DA64FF8}" dt="2024-07-04T11:42:49.145" v="170"/>
          <ac:spMkLst>
            <pc:docMk/>
            <pc:sldMk cId="2965772858" sldId="258"/>
            <ac:spMk id="5" creationId="{2DD950C9-0007-22CC-91D9-0C6527642F5D}"/>
          </ac:spMkLst>
        </pc:spChg>
        <pc:picChg chg="add del mod">
          <ac:chgData name="Julian Hellwig" userId="8cbd7d75ad86db57" providerId="LiveId" clId="{97309854-4E9D-4101-B2B7-AC449DA64FF8}" dt="2024-07-04T11:42:29.712" v="169" actId="21"/>
          <ac:picMkLst>
            <pc:docMk/>
            <pc:sldMk cId="2965772858" sldId="258"/>
            <ac:picMk id="4" creationId="{B586C02D-EB9D-37D1-4802-C264502D9FC2}"/>
          </ac:picMkLst>
        </pc:picChg>
        <pc:picChg chg="add mod">
          <ac:chgData name="Julian Hellwig" userId="8cbd7d75ad86db57" providerId="LiveId" clId="{97309854-4E9D-4101-B2B7-AC449DA64FF8}" dt="2024-07-04T11:42:49.145" v="170"/>
          <ac:picMkLst>
            <pc:docMk/>
            <pc:sldMk cId="2965772858" sldId="258"/>
            <ac:picMk id="6" creationId="{C33C2B7C-9C2E-8549-DF4E-0A372C70501F}"/>
          </ac:picMkLst>
        </pc:picChg>
      </pc:sldChg>
      <pc:sldChg chg="addSp delSp modSp mod delAnim modAnim">
        <pc:chgData name="Julian Hellwig" userId="8cbd7d75ad86db57" providerId="LiveId" clId="{97309854-4E9D-4101-B2B7-AC449DA64FF8}" dt="2024-07-04T09:00:05.207" v="115" actId="20577"/>
        <pc:sldMkLst>
          <pc:docMk/>
          <pc:sldMk cId="630994285" sldId="259"/>
        </pc:sldMkLst>
        <pc:spChg chg="mod">
          <ac:chgData name="Julian Hellwig" userId="8cbd7d75ad86db57" providerId="LiveId" clId="{97309854-4E9D-4101-B2B7-AC449DA64FF8}" dt="2024-07-04T09:00:05.207" v="115" actId="20577"/>
          <ac:spMkLst>
            <pc:docMk/>
            <pc:sldMk cId="630994285" sldId="259"/>
            <ac:spMk id="2" creationId="{31A7F9FA-0302-22AE-D6A6-2B0BA3C563A5}"/>
          </ac:spMkLst>
        </pc:spChg>
        <pc:spChg chg="add del mod">
          <ac:chgData name="Julian Hellwig" userId="8cbd7d75ad86db57" providerId="LiveId" clId="{97309854-4E9D-4101-B2B7-AC449DA64FF8}" dt="2024-07-04T08:48:23.714" v="1"/>
          <ac:spMkLst>
            <pc:docMk/>
            <pc:sldMk cId="630994285" sldId="259"/>
            <ac:spMk id="6" creationId="{47D20261-6761-7C00-151E-D40F08E15C4E}"/>
          </ac:spMkLst>
        </pc:spChg>
        <pc:picChg chg="del">
          <ac:chgData name="Julian Hellwig" userId="8cbd7d75ad86db57" providerId="LiveId" clId="{97309854-4E9D-4101-B2B7-AC449DA64FF8}" dt="2024-07-04T08:48:11.871" v="0" actId="21"/>
          <ac:picMkLst>
            <pc:docMk/>
            <pc:sldMk cId="630994285" sldId="259"/>
            <ac:picMk id="4" creationId="{77D1CDE4-8E18-0AFC-6CC3-F8268369A1B8}"/>
          </ac:picMkLst>
        </pc:picChg>
        <pc:picChg chg="add mod">
          <ac:chgData name="Julian Hellwig" userId="8cbd7d75ad86db57" providerId="LiveId" clId="{97309854-4E9D-4101-B2B7-AC449DA64FF8}" dt="2024-07-04T08:48:23.714" v="1"/>
          <ac:picMkLst>
            <pc:docMk/>
            <pc:sldMk cId="630994285" sldId="259"/>
            <ac:picMk id="7" creationId="{418706CF-0716-1F1D-00BF-99B598D244EC}"/>
          </ac:picMkLst>
        </pc:picChg>
      </pc:sldChg>
      <pc:sldChg chg="addSp delSp modSp new mod delAnim modAnim">
        <pc:chgData name="Julian Hellwig" userId="8cbd7d75ad86db57" providerId="LiveId" clId="{97309854-4E9D-4101-B2B7-AC449DA64FF8}" dt="2024-07-04T11:57:15.057" v="236"/>
        <pc:sldMkLst>
          <pc:docMk/>
          <pc:sldMk cId="2640035779" sldId="260"/>
        </pc:sldMkLst>
        <pc:spChg chg="mod">
          <ac:chgData name="Julian Hellwig" userId="8cbd7d75ad86db57" providerId="LiveId" clId="{97309854-4E9D-4101-B2B7-AC449DA64FF8}" dt="2024-07-04T11:54:11.914" v="211" actId="122"/>
          <ac:spMkLst>
            <pc:docMk/>
            <pc:sldMk cId="2640035779" sldId="260"/>
            <ac:spMk id="2" creationId="{D60C86EE-2E02-EFD5-4FD7-8F52D110B9BF}"/>
          </ac:spMkLst>
        </pc:spChg>
        <pc:spChg chg="del">
          <ac:chgData name="Julian Hellwig" userId="8cbd7d75ad86db57" providerId="LiveId" clId="{97309854-4E9D-4101-B2B7-AC449DA64FF8}" dt="2024-07-04T11:52:59.200" v="172"/>
          <ac:spMkLst>
            <pc:docMk/>
            <pc:sldMk cId="2640035779" sldId="260"/>
            <ac:spMk id="3" creationId="{B1E51D4A-AAF4-0E0F-DA8F-FC7F5D45422D}"/>
          </ac:spMkLst>
        </pc:spChg>
        <pc:spChg chg="add del mod">
          <ac:chgData name="Julian Hellwig" userId="8cbd7d75ad86db57" providerId="LiveId" clId="{97309854-4E9D-4101-B2B7-AC449DA64FF8}" dt="2024-07-04T11:57:15.057" v="236"/>
          <ac:spMkLst>
            <pc:docMk/>
            <pc:sldMk cId="2640035779" sldId="260"/>
            <ac:spMk id="7" creationId="{D660D0D3-4223-0241-AD62-609E922A8CD1}"/>
          </ac:spMkLst>
        </pc:spChg>
        <pc:picChg chg="add del mod">
          <ac:chgData name="Julian Hellwig" userId="8cbd7d75ad86db57" providerId="LiveId" clId="{97309854-4E9D-4101-B2B7-AC449DA64FF8}" dt="2024-07-04T11:53:48.789" v="185" actId="21"/>
          <ac:picMkLst>
            <pc:docMk/>
            <pc:sldMk cId="2640035779" sldId="260"/>
            <ac:picMk id="4" creationId="{166E2416-399F-498A-2C6C-FA6505859098}"/>
          </ac:picMkLst>
        </pc:picChg>
        <pc:picChg chg="add del mod">
          <ac:chgData name="Julian Hellwig" userId="8cbd7d75ad86db57" providerId="LiveId" clId="{97309854-4E9D-4101-B2B7-AC449DA64FF8}" dt="2024-07-04T11:53:44.729" v="184" actId="21"/>
          <ac:picMkLst>
            <pc:docMk/>
            <pc:sldMk cId="2640035779" sldId="260"/>
            <ac:picMk id="5" creationId="{12A169FF-A7EC-1496-4596-2E442D894D14}"/>
          </ac:picMkLst>
        </pc:picChg>
        <pc:picChg chg="add mod">
          <ac:chgData name="Julian Hellwig" userId="8cbd7d75ad86db57" providerId="LiveId" clId="{97309854-4E9D-4101-B2B7-AC449DA64FF8}" dt="2024-07-04T11:57:15.057" v="236"/>
          <ac:picMkLst>
            <pc:docMk/>
            <pc:sldMk cId="2640035779" sldId="260"/>
            <ac:picMk id="8" creationId="{F368914D-1E1D-ABF2-0732-389F254E5437}"/>
          </ac:picMkLst>
        </pc:picChg>
      </pc:sldChg>
      <pc:sldChg chg="addSp delSp modSp new mod modAnim">
        <pc:chgData name="Julian Hellwig" userId="8cbd7d75ad86db57" providerId="LiveId" clId="{97309854-4E9D-4101-B2B7-AC449DA64FF8}" dt="2024-07-04T11:57:32.622" v="237"/>
        <pc:sldMkLst>
          <pc:docMk/>
          <pc:sldMk cId="1238473627" sldId="261"/>
        </pc:sldMkLst>
        <pc:spChg chg="mod">
          <ac:chgData name="Julian Hellwig" userId="8cbd7d75ad86db57" providerId="LiveId" clId="{97309854-4E9D-4101-B2B7-AC449DA64FF8}" dt="2024-07-04T11:54:32.031" v="235" actId="122"/>
          <ac:spMkLst>
            <pc:docMk/>
            <pc:sldMk cId="1238473627" sldId="261"/>
            <ac:spMk id="2" creationId="{32FE55E4-F76F-8204-54DD-7F55BF7982A3}"/>
          </ac:spMkLst>
        </pc:spChg>
        <pc:spChg chg="del">
          <ac:chgData name="Julian Hellwig" userId="8cbd7d75ad86db57" providerId="LiveId" clId="{97309854-4E9D-4101-B2B7-AC449DA64FF8}" dt="2024-07-04T11:57:32.622" v="237"/>
          <ac:spMkLst>
            <pc:docMk/>
            <pc:sldMk cId="1238473627" sldId="261"/>
            <ac:spMk id="3" creationId="{1CFC760D-3ECC-7A73-C4D6-C1AA15D6E694}"/>
          </ac:spMkLst>
        </pc:spChg>
        <pc:picChg chg="add mod">
          <ac:chgData name="Julian Hellwig" userId="8cbd7d75ad86db57" providerId="LiveId" clId="{97309854-4E9D-4101-B2B7-AC449DA64FF8}" dt="2024-07-04T11:57:32.622" v="237"/>
          <ac:picMkLst>
            <pc:docMk/>
            <pc:sldMk cId="1238473627" sldId="261"/>
            <ac:picMk id="4" creationId="{E257B29C-3B4B-3A05-769E-85782ED2563D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CC6357-08AD-BD86-F564-DF463BE482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E0CAEF5-43FD-63D7-8624-D88832F034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073CEE8-B4EE-26C3-8211-0982B9DE2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58A573F-95F1-B6BA-F2FF-CD68820C5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D7C7417-144D-F4CB-E8A9-064140E24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6942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78C013-38C0-3897-4EFD-1B38432E2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38F2E7D-74BD-EEB7-2FB4-54E263561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FABE52-E333-AC1F-0C37-F9310EFED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E406FB-C3B5-AB48-9FA4-01A6D8358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D675784-E186-E623-9138-9BED691A6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4750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A6D6722-8034-BC99-5DAA-4E33D16AEC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8D284BC-2BEF-8F53-2092-116BBA1FFD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BFE974-0314-A215-7B70-15551DC6B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364008D-BE54-6C02-E8A5-1EA083508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27BC66-53B6-30DD-758E-ACC666985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9091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FDFBBA-DE26-C6E6-35EB-B6ADA9179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8FA3E3-65A6-635C-3FF1-747AA0B0BA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989D58E-D373-9B54-B0BF-D883808DF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67B0011-D44B-509F-7CA2-CCD575589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6EEFD5-8235-76A8-64A9-92EEB41DF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9972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C9D271-BDD3-EB79-F3E6-32868EAB1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2FEF69A-48DE-7BEF-8C05-989889153B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B35D92-AA4A-B32F-1B34-DB20B96C4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E882D89-D512-AD49-48FF-1102B6BC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B048E0-8B32-8DE3-1602-3DA2988B0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1691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A09BE7-254A-13E4-695B-B41C825F5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8E9797-EDC4-109A-5B82-97226405F4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F406110-71D2-4319-D123-FBFECF6EC9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E7E5D67-B01F-4558-7FB8-2369EA081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F9FA97D-788B-B54B-6B89-0C6B9008B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A0749F-E17D-BF76-14A9-F1AD32C23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7313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FF3619-BE5B-35E9-FBEF-75A8EF48E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2C85E09-A648-2CBB-9EB7-BAFBD9830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3F8ED68-2914-6A55-3F16-EDCF1666FC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32472BC-59F3-92F0-3C82-19C7FC6ABF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E04527A-C454-6210-7262-6B21AC923C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EC2D93E-16B9-1352-BD11-C96938BF2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83DBD0F-6A7B-FCF5-9DAA-59D5A6956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4928727-890C-E625-8164-03A4D0FFF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8260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52B9C2-2FF4-7637-4E53-4FEE72679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B01E8E9-A077-1161-5DA4-086DB6625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F34C074-0C1A-34B8-F193-48F28F119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9F60E9B-F8F8-BB81-9F07-A804C48AF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1418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FAAAF6C-9191-293C-35A3-6C241301D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9AD81B4-0C57-D978-8E57-C09FDDD3C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54EE3E-A9C7-5B13-7364-425808D6B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1072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036B54-B28A-169E-7CAD-599935E40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D2FE34F-F91B-13D1-307E-CD2C84A126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B1BB8F9-0681-7DA1-0AFA-4C3D5BC2FE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9AD2F0C-A251-C4DF-88D8-7716987AF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DFACFD8-A7DD-D98A-1C71-D874D32E4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5C5FA47-D8E6-BA45-7368-C51B87E8C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0622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A35E1E-E0B1-A332-9AF3-3677FFACE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F8E0DAD-2D41-89DF-AF2E-740565D733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584DE2F-D27F-B51A-ECE9-098DDBD19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81606C9-A752-E2F3-5F82-0AF435AFE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365BEFE-DF21-DA23-EF9D-BE68E9921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E708BC8-6A9A-912B-AE97-316D42273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5751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C3FF142-9702-1920-AC98-DBA5D28F3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08F9757-614D-3FE6-6EBA-271674506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D08F96-58ED-3933-04E7-078109F3F8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6A1D6A-63BA-54D5-111C-DCA5624F95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7C139D7-899A-EBEC-880A-A17EBD5815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6501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694B9A-863C-1693-8997-A7EEE3818F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AI Tennis Trainer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D5D48EF-CC8A-27DC-982E-BE191AC2A3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8892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17AC7C-C294-D32D-9E24-E4930047B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Roger Federer Rückhand</a:t>
            </a:r>
          </a:p>
        </p:txBody>
      </p:sp>
      <p:pic>
        <p:nvPicPr>
          <p:cNvPr id="6" name="Federer backhand">
            <a:hlinkClick r:id="" action="ppaction://media"/>
            <a:extLst>
              <a:ext uri="{FF2B5EF4-FFF2-40B4-BE49-F238E27FC236}">
                <a16:creationId xmlns:a16="http://schemas.microsoft.com/office/drawing/2014/main" id="{063596CB-47B3-FA1B-3B17-8B7AC30030D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992381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EF990F-D12B-D36E-30D9-6398FD6C0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Training Video Rückhand</a:t>
            </a:r>
          </a:p>
        </p:txBody>
      </p:sp>
      <p:pic>
        <p:nvPicPr>
          <p:cNvPr id="6" name="Andi backhand">
            <a:hlinkClick r:id="" action="ppaction://media"/>
            <a:extLst>
              <a:ext uri="{FF2B5EF4-FFF2-40B4-BE49-F238E27FC236}">
                <a16:creationId xmlns:a16="http://schemas.microsoft.com/office/drawing/2014/main" id="{C33C2B7C-9C2E-8549-DF4E-0A372C70501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6788" y="1825625"/>
            <a:ext cx="7720012" cy="4351338"/>
          </a:xfrm>
        </p:spPr>
      </p:pic>
    </p:spTree>
    <p:extLst>
      <p:ext uri="{BB962C8B-B14F-4D97-AF65-F5344CB8AC3E}">
        <p14:creationId xmlns:p14="http://schemas.microsoft.com/office/powerpoint/2010/main" val="2965772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0C86EE-2E02-EFD5-4FD7-8F52D110B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Roger Federer Vorhand</a:t>
            </a:r>
          </a:p>
        </p:txBody>
      </p:sp>
      <p:pic>
        <p:nvPicPr>
          <p:cNvPr id="8" name="Federer forehand">
            <a:hlinkClick r:id="" action="ppaction://media"/>
            <a:extLst>
              <a:ext uri="{FF2B5EF4-FFF2-40B4-BE49-F238E27FC236}">
                <a16:creationId xmlns:a16="http://schemas.microsoft.com/office/drawing/2014/main" id="{F368914D-1E1D-ABF2-0732-389F254E543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640035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FE55E4-F76F-8204-54DD-7F55BF798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Training Video Vorhand</a:t>
            </a:r>
          </a:p>
        </p:txBody>
      </p:sp>
      <p:pic>
        <p:nvPicPr>
          <p:cNvPr id="4" name="Andi forehand">
            <a:hlinkClick r:id="" action="ppaction://media"/>
            <a:extLst>
              <a:ext uri="{FF2B5EF4-FFF2-40B4-BE49-F238E27FC236}">
                <a16:creationId xmlns:a16="http://schemas.microsoft.com/office/drawing/2014/main" id="{E257B29C-3B4B-3A05-769E-85782ED2563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52663" y="1825625"/>
            <a:ext cx="7686675" cy="4351338"/>
          </a:xfrm>
        </p:spPr>
      </p:pic>
    </p:spTree>
    <p:extLst>
      <p:ext uri="{BB962C8B-B14F-4D97-AF65-F5344CB8AC3E}">
        <p14:creationId xmlns:p14="http://schemas.microsoft.com/office/powerpoint/2010/main" val="1238473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A7F9FA-0302-22AE-D6A6-2B0BA3C56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Ergebnis</a:t>
            </a:r>
            <a:endParaRPr lang="de-DE" dirty="0"/>
          </a:p>
        </p:txBody>
      </p:sp>
      <p:pic>
        <p:nvPicPr>
          <p:cNvPr id="7" name="comparison_video">
            <a:hlinkClick r:id="" action="ppaction://media"/>
            <a:extLst>
              <a:ext uri="{FF2B5EF4-FFF2-40B4-BE49-F238E27FC236}">
                <a16:creationId xmlns:a16="http://schemas.microsoft.com/office/drawing/2014/main" id="{418706CF-0716-1F1D-00BF-99B598D244E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630994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</Words>
  <Application>Microsoft Office PowerPoint</Application>
  <PresentationFormat>Breitbild</PresentationFormat>
  <Paragraphs>6</Paragraphs>
  <Slides>6</Slides>
  <Notes>0</Notes>
  <HiddenSlides>0</HiddenSlides>
  <MMClips>5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</vt:lpstr>
      <vt:lpstr>AI Tennis Trainer</vt:lpstr>
      <vt:lpstr>Roger Federer Rückhand</vt:lpstr>
      <vt:lpstr>Training Video Rückhand</vt:lpstr>
      <vt:lpstr>Roger Federer Vorhand</vt:lpstr>
      <vt:lpstr>Training Video Vorhand</vt:lpstr>
      <vt:lpstr>Ergebnis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Julian Hellwig</dc:creator>
  <cp:lastModifiedBy>Julian Hellwig</cp:lastModifiedBy>
  <cp:revision>1</cp:revision>
  <dcterms:created xsi:type="dcterms:W3CDTF">2024-07-04T06:30:12Z</dcterms:created>
  <dcterms:modified xsi:type="dcterms:W3CDTF">2024-07-04T11:57:38Z</dcterms:modified>
</cp:coreProperties>
</file>

<file path=docProps/thumbnail.jpeg>
</file>